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37" r:id="rId3"/>
    <p:sldId id="438" r:id="rId4"/>
    <p:sldId id="439" r:id="rId5"/>
    <p:sldId id="440" r:id="rId6"/>
    <p:sldId id="357" r:id="rId7"/>
    <p:sldId id="430" r:id="rId8"/>
    <p:sldId id="433" r:id="rId9"/>
    <p:sldId id="432" r:id="rId10"/>
    <p:sldId id="4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76067" autoAdjust="0"/>
  </p:normalViewPr>
  <p:slideViewPr>
    <p:cSldViewPr snapToGrid="0" snapToObjects="1">
      <p:cViewPr varScale="1">
        <p:scale>
          <a:sx n="61" d="100"/>
          <a:sy n="61" d="100"/>
        </p:scale>
        <p:origin x="248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– dynamic analysis</a:t>
            </a:r>
          </a:p>
          <a:p>
            <a:r>
              <a:rPr lang="en-US" dirty="0"/>
              <a:t>Tree/branching – static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– dynamic analysis</a:t>
            </a:r>
          </a:p>
          <a:p>
            <a:r>
              <a:rPr lang="en-US" dirty="0"/>
              <a:t>Tree/branching – static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9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Reasoning over time: Temporal Logic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4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96DC-D550-FA45-8AAA-7A4F637C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LTL Syntax and Semantics</a:t>
            </a:r>
          </a:p>
        </p:txBody>
      </p:sp>
    </p:spTree>
    <p:extLst>
      <p:ext uri="{BB962C8B-B14F-4D97-AF65-F5344CB8AC3E}">
        <p14:creationId xmlns:p14="http://schemas.microsoft.com/office/powerpoint/2010/main" val="36903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on Friday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Format: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Open notes, no electronic devices without permission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5 questions:</a:t>
            </a:r>
            <a:endParaRPr lang="en-US" sz="2100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T/F cover all topics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CGM question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Modal logic question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Decision theory question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Game theory question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on Friday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Format: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Open notes, no electronic devices without permission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5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1 graded – come by my office to pick up and/or discuss</a:t>
            </a:r>
          </a:p>
        </p:txBody>
      </p:sp>
    </p:spTree>
    <p:extLst>
      <p:ext uri="{BB962C8B-B14F-4D97-AF65-F5344CB8AC3E}">
        <p14:creationId xmlns:p14="http://schemas.microsoft.com/office/powerpoint/2010/main" val="117160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New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theme: AI for learning &amp; interact with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Last unit: belief about states, uncertainty in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unit: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Reasoning over time (logic + probability)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Constructing programs that interact with dynamic and relational environments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5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B946-73DD-3647-8DE6-C9650BFA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Today: Logical reasoning over time</a:t>
            </a:r>
          </a:p>
        </p:txBody>
      </p:sp>
    </p:spTree>
    <p:extLst>
      <p:ext uri="{BB962C8B-B14F-4D97-AF65-F5344CB8AC3E}">
        <p14:creationId xmlns:p14="http://schemas.microsoft.com/office/powerpoint/2010/main" val="315312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Reasoning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Previously: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abstracted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Weak temporal ordering (e.g., in CGMs, decision trees, paths through state)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explicit modeling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 systems/scenarios are not static!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Two views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Linear (Path/List)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LTL (linear temporal logic)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Markov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MDPs </a:t>
            </a:r>
            <a:r>
              <a:rPr lang="en-US" sz="2400" dirty="0"/>
              <a:t>(Markov Decision Processes)</a:t>
            </a:r>
          </a:p>
          <a:p>
            <a:r>
              <a:rPr lang="en-US" sz="2400" dirty="0"/>
              <a:t>Branching (Tree)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CTL (computation tree logic)</a:t>
            </a:r>
          </a:p>
        </p:txBody>
      </p:sp>
    </p:spTree>
    <p:extLst>
      <p:ext uri="{BB962C8B-B14F-4D97-AF65-F5344CB8AC3E}">
        <p14:creationId xmlns:p14="http://schemas.microsoft.com/office/powerpoint/2010/main" val="115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Primary focus: linear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Why? Typical 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a </a:t>
            </a:r>
            <a:r>
              <a:rPr lang="en-US" sz="2400" b="1" dirty="0"/>
              <a:t>path</a:t>
            </a:r>
            <a:r>
              <a:rPr lang="en-US" sz="2400" dirty="0"/>
              <a:t> satisfying the formula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a formula that must be true on every </a:t>
            </a:r>
            <a:r>
              <a:rPr lang="en-US" sz="2400" b="1" dirty="0"/>
              <a:t>path</a:t>
            </a:r>
          </a:p>
          <a:p>
            <a:r>
              <a:rPr lang="en-US" sz="2400" dirty="0"/>
              <a:t>Fewer scenarios where we care about all possible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Mostly used for verification (prior to running)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Learning branching structures has high sample complexity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81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79FB-152C-0D4A-84CF-36F98934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9DC7-7233-EE4F-AD68-74C00810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62185"/>
            <a:ext cx="10515600" cy="4351338"/>
          </a:xfrm>
        </p:spPr>
        <p:txBody>
          <a:bodyPr/>
          <a:lstStyle/>
          <a:p>
            <a:r>
              <a:rPr lang="en-US" b="1" dirty="0"/>
              <a:t>Machine learning for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specification mining: learning LTL formulas from log data</a:t>
            </a:r>
          </a:p>
          <a:p>
            <a:r>
              <a:rPr lang="en-US" b="1" dirty="0"/>
              <a:t>Designing utility functions for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encode exploration, “curiosity,” etc. into a utility function</a:t>
            </a:r>
          </a:p>
          <a:p>
            <a:r>
              <a:rPr lang="en-US" b="1" dirty="0"/>
              <a:t>Planning under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LTL for expressing “temporally extended goals” (LTL more compact than “carrying around” propositional formulas)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22582</TotalTime>
  <Words>347</Words>
  <Application>Microsoft Macintosh PowerPoint</Application>
  <PresentationFormat>Widescreen</PresentationFormat>
  <Paragraphs>63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Logistics</vt:lpstr>
      <vt:lpstr>Agenda</vt:lpstr>
      <vt:lpstr>Today: Logical reasoning over time</vt:lpstr>
      <vt:lpstr>Reasoning over time</vt:lpstr>
      <vt:lpstr>Two views of time</vt:lpstr>
      <vt:lpstr>Primary focus: linear case</vt:lpstr>
      <vt:lpstr>LTL Application Areas</vt:lpstr>
      <vt:lpstr>LTL Syntax and Semantics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168</cp:revision>
  <cp:lastPrinted>2022-03-25T11:06:44Z</cp:lastPrinted>
  <dcterms:created xsi:type="dcterms:W3CDTF">2021-08-30T08:24:49Z</dcterms:created>
  <dcterms:modified xsi:type="dcterms:W3CDTF">2022-04-04T14:43:33Z</dcterms:modified>
</cp:coreProperties>
</file>